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11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4E688-091C-094C-9374-E13A38CC5A94}" type="datetimeFigureOut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A8D4-0106-D041-A285-4CE6B82F8C1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SWOP – </a:t>
            </a:r>
            <a:r>
              <a:rPr lang="en-US" dirty="0" err="1" smtClean="0"/>
              <a:t>Iteratie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Groep</a:t>
            </a:r>
            <a:r>
              <a:rPr lang="en-US" dirty="0" smtClean="0"/>
              <a:t> 21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882" dirty="0" smtClean="0"/>
              <a:t>Kenny Op De </a:t>
            </a:r>
            <a:r>
              <a:rPr lang="en-US" sz="1882" dirty="0" err="1" smtClean="0"/>
              <a:t>Beeck</a:t>
            </a:r>
            <a:endParaRPr lang="en-US" sz="1882" dirty="0" smtClean="0"/>
          </a:p>
          <a:p>
            <a:r>
              <a:rPr lang="en-US" sz="1882" dirty="0" smtClean="0"/>
              <a:t>Jonathan </a:t>
            </a:r>
            <a:r>
              <a:rPr lang="en-US" sz="1882" dirty="0" err="1" smtClean="0"/>
              <a:t>Langens</a:t>
            </a:r>
            <a:endParaRPr lang="en-US" sz="1882" dirty="0" smtClean="0"/>
          </a:p>
          <a:p>
            <a:r>
              <a:rPr lang="en-US" sz="1882" dirty="0" err="1" smtClean="0"/>
              <a:t>Andrey</a:t>
            </a:r>
            <a:r>
              <a:rPr lang="en-US" sz="1882" dirty="0" smtClean="0"/>
              <a:t> </a:t>
            </a:r>
            <a:r>
              <a:rPr lang="en-US" sz="1882" dirty="0" err="1" smtClean="0"/>
              <a:t>Kirillin</a:t>
            </a:r>
            <a:endParaRPr lang="en-US" sz="1882" dirty="0" smtClean="0"/>
          </a:p>
          <a:p>
            <a:r>
              <a:rPr lang="en-US" sz="1882" dirty="0" err="1" smtClean="0"/>
              <a:t>Wonne</a:t>
            </a:r>
            <a:r>
              <a:rPr lang="en-US" sz="1882" dirty="0" smtClean="0"/>
              <a:t> </a:t>
            </a:r>
            <a:r>
              <a:rPr lang="en-US" sz="1882" dirty="0" err="1" smtClean="0"/>
              <a:t>Joosen</a:t>
            </a:r>
            <a:endParaRPr lang="en-US" sz="188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</a:t>
            </a:r>
            <a:r>
              <a:rPr lang="en-US" dirty="0" err="1" smtClean="0"/>
              <a:t>OrderSpecification</a:t>
            </a:r>
            <a:endParaRPr lang="en-US" dirty="0"/>
          </a:p>
        </p:txBody>
      </p:sp>
      <p:pic>
        <p:nvPicPr>
          <p:cNvPr id="4" name="Content Placeholder 3" descr="OrderSpecification_Detail.png"/>
          <p:cNvPicPr>
            <a:picLocks noGrp="1" noChangeAspect="1"/>
          </p:cNvPicPr>
          <p:nvPr>
            <p:ph idx="1"/>
          </p:nvPr>
        </p:nvPicPr>
        <p:blipFill>
          <a:blip r:embed="rId2"/>
          <a:srcRect t="-4044" b="-4044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</a:t>
            </a:r>
            <a:r>
              <a:rPr lang="en-US" dirty="0" err="1" smtClean="0"/>
              <a:t>OrderSpecification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Polymorphism</a:t>
            </a:r>
          </a:p>
          <a:p>
            <a:r>
              <a:rPr lang="en-US" dirty="0" smtClean="0"/>
              <a:t>GRASP : Protected Variations</a:t>
            </a:r>
          </a:p>
          <a:p>
            <a:r>
              <a:rPr lang="en-US" dirty="0" err="1" smtClean="0"/>
              <a:t>Gemeenschappelijke</a:t>
            </a:r>
            <a:r>
              <a:rPr lang="en-US" dirty="0" smtClean="0"/>
              <a:t> </a:t>
            </a:r>
            <a:r>
              <a:rPr lang="en-US" dirty="0" err="1" smtClean="0"/>
              <a:t>zaken</a:t>
            </a:r>
            <a:r>
              <a:rPr lang="en-US" dirty="0" smtClean="0"/>
              <a:t> in </a:t>
            </a:r>
            <a:r>
              <a:rPr lang="en-US" dirty="0" err="1" smtClean="0"/>
              <a:t>superklasse</a:t>
            </a:r>
            <a:endParaRPr lang="en-US" dirty="0" smtClean="0"/>
          </a:p>
          <a:p>
            <a:r>
              <a:rPr lang="en-US" dirty="0" err="1" smtClean="0"/>
              <a:t>Varierend</a:t>
            </a:r>
            <a:r>
              <a:rPr lang="en-US" dirty="0" smtClean="0"/>
              <a:t> </a:t>
            </a:r>
            <a:r>
              <a:rPr lang="en-US" dirty="0" err="1" smtClean="0"/>
              <a:t>gedrag</a:t>
            </a:r>
            <a:r>
              <a:rPr lang="en-US" dirty="0" smtClean="0"/>
              <a:t> per type in </a:t>
            </a:r>
            <a:r>
              <a:rPr lang="en-US" dirty="0" err="1" smtClean="0"/>
              <a:t>subklassen</a:t>
            </a:r>
            <a:r>
              <a:rPr lang="en-US" dirty="0" smtClean="0"/>
              <a:t> </a:t>
            </a:r>
            <a:r>
              <a:rPr lang="en-US" dirty="0" err="1" smtClean="0"/>
              <a:t>geimplementeerd</a:t>
            </a:r>
            <a:endParaRPr lang="en-US" dirty="0" smtClean="0"/>
          </a:p>
          <a:p>
            <a:r>
              <a:rPr lang="en-US" dirty="0" err="1" smtClean="0"/>
              <a:t>Eenvoudig</a:t>
            </a:r>
            <a:r>
              <a:rPr lang="en-US" dirty="0" smtClean="0"/>
              <a:t> </a:t>
            </a:r>
            <a:r>
              <a:rPr lang="en-US" dirty="0" err="1" smtClean="0"/>
              <a:t>toevoegen</a:t>
            </a:r>
            <a:r>
              <a:rPr lang="en-US" dirty="0" smtClean="0"/>
              <a:t> van </a:t>
            </a:r>
            <a:r>
              <a:rPr lang="en-US" dirty="0" err="1" smtClean="0"/>
              <a:t>nieuwe</a:t>
            </a:r>
            <a:r>
              <a:rPr lang="en-US" dirty="0" smtClean="0"/>
              <a:t> </a:t>
            </a:r>
            <a:r>
              <a:rPr lang="en-US" dirty="0" err="1" smtClean="0"/>
              <a:t>soorten</a:t>
            </a:r>
            <a:r>
              <a:rPr lang="en-US" dirty="0" smtClean="0"/>
              <a:t> </a:t>
            </a:r>
            <a:r>
              <a:rPr lang="en-US" dirty="0" err="1" smtClean="0"/>
              <a:t>specificaties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Users</a:t>
            </a:r>
            <a:endParaRPr lang="en-US" dirty="0"/>
          </a:p>
        </p:txBody>
      </p:sp>
      <p:pic>
        <p:nvPicPr>
          <p:cNvPr id="4" name="Content Placeholder 3" descr="User_Detail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9981" b="-19981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Polymorphism</a:t>
            </a:r>
          </a:p>
          <a:p>
            <a:r>
              <a:rPr lang="en-US" dirty="0" err="1" smtClean="0"/>
              <a:t>Nieuw</a:t>
            </a:r>
            <a:r>
              <a:rPr lang="en-US" dirty="0" smtClean="0"/>
              <a:t> type users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geintroduceerd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User subtype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– </a:t>
            </a:r>
            <a:r>
              <a:rPr lang="en-US" dirty="0" err="1" smtClean="0"/>
              <a:t>CMCSystem</a:t>
            </a:r>
            <a:r>
              <a:rPr lang="en-US" dirty="0" smtClean="0"/>
              <a:t> / </a:t>
            </a:r>
            <a:r>
              <a:rPr lang="en-US" dirty="0" err="1" smtClean="0"/>
              <a:t>SystemController</a:t>
            </a:r>
            <a:endParaRPr lang="en-US" dirty="0"/>
          </a:p>
        </p:txBody>
      </p:sp>
      <p:pic>
        <p:nvPicPr>
          <p:cNvPr id="4" name="Content Placeholder 3" descr="CMCSystem_Detail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2769" b="-22769"/>
          <a:stretch>
            <a:fillRect/>
          </a:stretch>
        </p:blipFill>
        <p:spPr>
          <a:xfrm>
            <a:off x="120946" y="1417638"/>
            <a:ext cx="9023054" cy="5284051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– </a:t>
            </a:r>
            <a:r>
              <a:rPr lang="en-US" dirty="0" err="1" smtClean="0"/>
              <a:t>SystemController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Controller</a:t>
            </a:r>
          </a:p>
          <a:p>
            <a:r>
              <a:rPr lang="en-US" dirty="0" err="1" smtClean="0"/>
              <a:t>SystemController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‘</a:t>
            </a:r>
            <a:r>
              <a:rPr lang="en-US" dirty="0" err="1" smtClean="0"/>
              <a:t>poort</a:t>
            </a:r>
            <a:r>
              <a:rPr lang="en-US" dirty="0" smtClean="0"/>
              <a:t>’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domeinlaag</a:t>
            </a:r>
            <a:endParaRPr lang="en-US" dirty="0" smtClean="0"/>
          </a:p>
          <a:p>
            <a:r>
              <a:rPr lang="en-US" dirty="0" smtClean="0"/>
              <a:t>View </a:t>
            </a:r>
            <a:r>
              <a:rPr lang="en-US" dirty="0" err="1" smtClean="0"/>
              <a:t>klassen</a:t>
            </a:r>
            <a:r>
              <a:rPr lang="en-US" dirty="0" smtClean="0"/>
              <a:t> </a:t>
            </a:r>
            <a:r>
              <a:rPr lang="en-US" dirty="0" err="1" smtClean="0"/>
              <a:t>bevatten</a:t>
            </a:r>
            <a:r>
              <a:rPr lang="en-US" dirty="0" smtClean="0"/>
              <a:t> UI </a:t>
            </a:r>
            <a:r>
              <a:rPr lang="en-US" dirty="0" err="1" smtClean="0"/>
              <a:t>logica</a:t>
            </a:r>
            <a:r>
              <a:rPr lang="en-US" dirty="0" smtClean="0"/>
              <a:t> en </a:t>
            </a:r>
            <a:r>
              <a:rPr lang="en-US" dirty="0" err="1" smtClean="0"/>
              <a:t>communiceren</a:t>
            </a:r>
            <a:r>
              <a:rPr lang="en-US" dirty="0" smtClean="0"/>
              <a:t> met het </a:t>
            </a:r>
            <a:r>
              <a:rPr lang="en-US" dirty="0" err="1" smtClean="0"/>
              <a:t>systeem</a:t>
            </a:r>
            <a:r>
              <a:rPr lang="en-US" dirty="0" smtClean="0"/>
              <a:t> via </a:t>
            </a:r>
            <a:r>
              <a:rPr lang="en-US" dirty="0" err="1" smtClean="0"/>
              <a:t>SystemController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</a:t>
            </a:r>
            <a:r>
              <a:rPr lang="en-US" dirty="0" err="1" smtClean="0"/>
              <a:t>CMCSystem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Pure Fabrication</a:t>
            </a:r>
          </a:p>
          <a:p>
            <a:r>
              <a:rPr lang="en-US" dirty="0" smtClean="0"/>
              <a:t>‘Hart’ van het </a:t>
            </a:r>
            <a:r>
              <a:rPr lang="en-US" dirty="0" err="1" smtClean="0"/>
              <a:t>systeem</a:t>
            </a:r>
            <a:endParaRPr lang="en-US" dirty="0" smtClean="0"/>
          </a:p>
          <a:p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overeen</a:t>
            </a:r>
            <a:r>
              <a:rPr lang="en-US" dirty="0" smtClean="0"/>
              <a:t> met </a:t>
            </a:r>
            <a:r>
              <a:rPr lang="en-US" dirty="0" err="1" smtClean="0"/>
              <a:t>een</a:t>
            </a:r>
            <a:r>
              <a:rPr lang="en-US" dirty="0" smtClean="0"/>
              <a:t> real world domain </a:t>
            </a:r>
            <a:r>
              <a:rPr lang="en-US" dirty="0" err="1" smtClean="0"/>
              <a:t>entiteit</a:t>
            </a:r>
            <a:endParaRPr lang="en-US" dirty="0" smtClean="0"/>
          </a:p>
          <a:p>
            <a:r>
              <a:rPr lang="en-US" dirty="0" err="1" smtClean="0"/>
              <a:t>Zorgt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indirectie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User/Schedule/</a:t>
            </a:r>
            <a:r>
              <a:rPr lang="en-US" dirty="0" err="1" smtClean="0"/>
              <a:t>AssemblyLine</a:t>
            </a:r>
            <a:r>
              <a:rPr lang="en-US" dirty="0" smtClean="0"/>
              <a:t> </a:t>
            </a:r>
            <a:r>
              <a:rPr lang="en-US" dirty="0" err="1" smtClean="0"/>
              <a:t>zaken</a:t>
            </a:r>
            <a:r>
              <a:rPr lang="en-US" dirty="0" smtClean="0"/>
              <a:t> en de Controller </a:t>
            </a:r>
            <a:r>
              <a:rPr lang="en-US" dirty="0" err="1" smtClean="0"/>
              <a:t>zaken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4" name="Content Placeholder 3" descr="ViewOrderDetails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622" b="-1622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4" name="Content Placeholder 3" descr="AdaptSchedulingAlgorith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4662" b="-24662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Eclipse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Rollenverdeling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Lead Designer = Kenny</a:t>
            </a:r>
          </a:p>
          <a:p>
            <a:r>
              <a:rPr lang="en-US" dirty="0" smtClean="0"/>
              <a:t>Lead Tester = </a:t>
            </a:r>
            <a:r>
              <a:rPr lang="en-US" dirty="0" err="1" smtClean="0"/>
              <a:t>Andrey</a:t>
            </a:r>
            <a:endParaRPr lang="en-US" dirty="0" smtClean="0"/>
          </a:p>
          <a:p>
            <a:r>
              <a:rPr lang="en-US" dirty="0" smtClean="0"/>
              <a:t>Lead Domain </a:t>
            </a:r>
            <a:r>
              <a:rPr lang="en-US" dirty="0" err="1" smtClean="0"/>
              <a:t>Modeller</a:t>
            </a:r>
            <a:r>
              <a:rPr lang="en-US" dirty="0" smtClean="0"/>
              <a:t> = Jonathan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Restrictions</a:t>
            </a:r>
            <a:endParaRPr lang="en-US" dirty="0"/>
          </a:p>
        </p:txBody>
      </p:sp>
      <p:pic>
        <p:nvPicPr>
          <p:cNvPr id="4" name="Content Placeholder 3" descr="Restrictions_Detail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2817" b="-12817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Restrictions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PATTERN : Chain Of Responsibility </a:t>
            </a:r>
          </a:p>
          <a:p>
            <a:r>
              <a:rPr lang="en-US" dirty="0" err="1" smtClean="0"/>
              <a:t>Logica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het </a:t>
            </a:r>
            <a:r>
              <a:rPr lang="en-US" dirty="0" err="1" smtClean="0"/>
              <a:t>nagaan</a:t>
            </a:r>
            <a:r>
              <a:rPr lang="en-US" dirty="0" smtClean="0"/>
              <a:t> of </a:t>
            </a:r>
            <a:r>
              <a:rPr lang="en-US" dirty="0" err="1" smtClean="0"/>
              <a:t>alle</a:t>
            </a:r>
            <a:r>
              <a:rPr lang="en-US" dirty="0" smtClean="0"/>
              <a:t> restrictions </a:t>
            </a:r>
            <a:r>
              <a:rPr lang="en-US" dirty="0" err="1" smtClean="0"/>
              <a:t>voldaan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moet</a:t>
            </a:r>
            <a:r>
              <a:rPr lang="en-US" dirty="0" smtClean="0"/>
              <a:t> nu </a:t>
            </a:r>
            <a:r>
              <a:rPr lang="en-US" dirty="0" err="1" smtClean="0"/>
              <a:t>niet</a:t>
            </a:r>
            <a:r>
              <a:rPr lang="en-US" dirty="0" smtClean="0"/>
              <a:t> in </a:t>
            </a:r>
            <a:r>
              <a:rPr lang="en-US" dirty="0" err="1" smtClean="0"/>
              <a:t>OrderSpecification</a:t>
            </a:r>
            <a:r>
              <a:rPr lang="en-US" dirty="0" smtClean="0"/>
              <a:t> </a:t>
            </a:r>
            <a:r>
              <a:rPr lang="en-US" dirty="0" err="1" smtClean="0"/>
              <a:t>zitten</a:t>
            </a:r>
            <a:endParaRPr lang="en-US" dirty="0" smtClean="0"/>
          </a:p>
          <a:p>
            <a:r>
              <a:rPr lang="en-US" dirty="0" smtClean="0"/>
              <a:t>GRASP : </a:t>
            </a:r>
            <a:r>
              <a:rPr lang="en-US" dirty="0" err="1" smtClean="0"/>
              <a:t>Hoge</a:t>
            </a:r>
            <a:r>
              <a:rPr lang="en-US" dirty="0" smtClean="0"/>
              <a:t> </a:t>
            </a:r>
            <a:r>
              <a:rPr lang="en-US" dirty="0" err="1" smtClean="0"/>
              <a:t>cohesie</a:t>
            </a:r>
            <a:r>
              <a:rPr lang="en-US" dirty="0" smtClean="0"/>
              <a:t> in </a:t>
            </a:r>
            <a:r>
              <a:rPr lang="en-US" dirty="0" err="1" smtClean="0"/>
              <a:t>OrderSpecification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neveneffect</a:t>
            </a:r>
            <a:endParaRPr lang="en-US" dirty="0" smtClean="0"/>
          </a:p>
          <a:p>
            <a:r>
              <a:rPr lang="en-US" dirty="0" err="1" smtClean="0"/>
              <a:t>Makkelijk</a:t>
            </a:r>
            <a:r>
              <a:rPr lang="en-US" dirty="0" smtClean="0"/>
              <a:t> </a:t>
            </a:r>
            <a:r>
              <a:rPr lang="en-US" dirty="0" err="1" smtClean="0"/>
              <a:t>nieuwe</a:t>
            </a:r>
            <a:r>
              <a:rPr lang="en-US" dirty="0" smtClean="0"/>
              <a:t> </a:t>
            </a:r>
            <a:r>
              <a:rPr lang="en-US" dirty="0" err="1" smtClean="0"/>
              <a:t>soorten</a:t>
            </a:r>
            <a:r>
              <a:rPr lang="en-US" dirty="0" smtClean="0"/>
              <a:t> </a:t>
            </a:r>
            <a:r>
              <a:rPr lang="en-US" dirty="0" err="1" smtClean="0"/>
              <a:t>restricties</a:t>
            </a:r>
            <a:r>
              <a:rPr lang="en-US" dirty="0" smtClean="0"/>
              <a:t> </a:t>
            </a:r>
            <a:r>
              <a:rPr lang="en-US" dirty="0" err="1" smtClean="0"/>
              <a:t>toevoegen</a:t>
            </a:r>
            <a:r>
              <a:rPr lang="en-US" dirty="0" smtClean="0"/>
              <a:t> </a:t>
            </a:r>
            <a:r>
              <a:rPr lang="en-US" dirty="0" err="1" smtClean="0"/>
              <a:t>dankzij</a:t>
            </a:r>
            <a:r>
              <a:rPr lang="en-US" dirty="0" smtClean="0"/>
              <a:t> Polymorphism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Assembly Line</a:t>
            </a:r>
            <a:endParaRPr lang="en-US" dirty="0"/>
          </a:p>
        </p:txBody>
      </p:sp>
      <p:pic>
        <p:nvPicPr>
          <p:cNvPr id="4" name="Content Placeholder 3" descr="AssemblyLine_Detail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859" b="-1859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Indirection</a:t>
            </a:r>
          </a:p>
          <a:p>
            <a:r>
              <a:rPr lang="en-US" dirty="0" smtClean="0"/>
              <a:t>Workstation </a:t>
            </a:r>
            <a:r>
              <a:rPr lang="en-US" dirty="0" err="1" smtClean="0"/>
              <a:t>kent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Car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Car </a:t>
            </a:r>
            <a:r>
              <a:rPr lang="en-US" dirty="0" err="1" smtClean="0">
                <a:sym typeface="Wingdings"/>
              </a:rPr>
              <a:t>kent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zijn</a:t>
            </a:r>
            <a:r>
              <a:rPr lang="en-US" dirty="0" smtClean="0">
                <a:sym typeface="Wingdings"/>
              </a:rPr>
              <a:t> Order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Order </a:t>
            </a:r>
            <a:r>
              <a:rPr lang="en-US" dirty="0" err="1" smtClean="0">
                <a:sym typeface="Wingdings"/>
              </a:rPr>
              <a:t>kent</a:t>
            </a:r>
            <a:r>
              <a:rPr lang="en-US" dirty="0" smtClean="0">
                <a:sym typeface="Wingdings"/>
              </a:rPr>
              <a:t> de </a:t>
            </a:r>
            <a:r>
              <a:rPr lang="en-US" dirty="0" err="1" smtClean="0">
                <a:sym typeface="Wingdings"/>
              </a:rPr>
              <a:t>CarParts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CarParts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weten</a:t>
            </a:r>
            <a:r>
              <a:rPr lang="en-US" dirty="0" smtClean="0">
                <a:sym typeface="Wingdings"/>
              </a:rPr>
              <a:t> in </a:t>
            </a:r>
            <a:r>
              <a:rPr lang="en-US" dirty="0" err="1" smtClean="0">
                <a:sym typeface="Wingdings"/>
              </a:rPr>
              <a:t>welke</a:t>
            </a:r>
            <a:r>
              <a:rPr lang="en-US" dirty="0" smtClean="0">
                <a:sym typeface="Wingdings"/>
              </a:rPr>
              <a:t> workstation </a:t>
            </a:r>
            <a:r>
              <a:rPr lang="en-US" dirty="0" err="1" smtClean="0">
                <a:sym typeface="Wingdings"/>
              </a:rPr>
              <a:t>ze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kunnen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geinstalleerd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worden</a:t>
            </a:r>
            <a:r>
              <a:rPr lang="en-US" dirty="0" smtClean="0">
                <a:sym typeface="Wingdings"/>
              </a:rPr>
              <a:t> (?)</a:t>
            </a:r>
          </a:p>
          <a:p>
            <a:pPr>
              <a:buNone/>
            </a:pPr>
            <a:endParaRPr lang="en-US" dirty="0" smtClean="0">
              <a:sym typeface="Wingdings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Assembly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GRASP : Polymorphism / Protected Variations</a:t>
            </a:r>
          </a:p>
          <a:p>
            <a:r>
              <a:rPr lang="en-US" dirty="0" err="1" smtClean="0"/>
              <a:t>Verschillende</a:t>
            </a:r>
            <a:r>
              <a:rPr lang="en-US" dirty="0" smtClean="0"/>
              <a:t> subtypes van Workstation</a:t>
            </a:r>
          </a:p>
          <a:p>
            <a:r>
              <a:rPr lang="en-US" dirty="0" err="1" smtClean="0"/>
              <a:t>Gelijkaardige</a:t>
            </a:r>
            <a:r>
              <a:rPr lang="en-US" dirty="0" smtClean="0"/>
              <a:t>, </a:t>
            </a:r>
            <a:r>
              <a:rPr lang="en-US" dirty="0" err="1" smtClean="0"/>
              <a:t>maar</a:t>
            </a:r>
            <a:r>
              <a:rPr lang="en-US" dirty="0" smtClean="0"/>
              <a:t> </a:t>
            </a:r>
            <a:r>
              <a:rPr lang="en-US" dirty="0" err="1" smtClean="0"/>
              <a:t>varierende</a:t>
            </a:r>
            <a:r>
              <a:rPr lang="en-US" dirty="0" smtClean="0"/>
              <a:t>, </a:t>
            </a:r>
            <a:r>
              <a:rPr lang="en-US" dirty="0" err="1" smtClean="0"/>
              <a:t>functionaliteit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in de </a:t>
            </a:r>
            <a:r>
              <a:rPr lang="en-US" dirty="0" err="1" smtClean="0"/>
              <a:t>toekomst</a:t>
            </a:r>
            <a:r>
              <a:rPr lang="en-US" dirty="0" smtClean="0"/>
              <a:t> </a:t>
            </a:r>
            <a:r>
              <a:rPr lang="en-US" dirty="0" err="1" smtClean="0"/>
              <a:t>gemakkelijk</a:t>
            </a:r>
            <a:r>
              <a:rPr lang="en-US" dirty="0" smtClean="0"/>
              <a:t> </a:t>
            </a:r>
            <a:r>
              <a:rPr lang="en-US" dirty="0" err="1" smtClean="0"/>
              <a:t>toegevoegd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, </a:t>
            </a:r>
            <a:r>
              <a:rPr lang="en-US" dirty="0" err="1" smtClean="0"/>
              <a:t>zonder</a:t>
            </a:r>
            <a:r>
              <a:rPr lang="en-US" dirty="0" smtClean="0"/>
              <a:t> op </a:t>
            </a:r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plaatsen</a:t>
            </a:r>
            <a:r>
              <a:rPr lang="en-US" dirty="0" smtClean="0"/>
              <a:t> </a:t>
            </a:r>
            <a:r>
              <a:rPr lang="en-US" dirty="0" err="1" smtClean="0"/>
              <a:t>aanpassingen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moeten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</a:t>
            </a:r>
            <a:r>
              <a:rPr lang="en-US" dirty="0" err="1" smtClean="0"/>
              <a:t>SchedulingAlgorithm</a:t>
            </a:r>
            <a:endParaRPr lang="en-US" dirty="0"/>
          </a:p>
        </p:txBody>
      </p:sp>
      <p:pic>
        <p:nvPicPr>
          <p:cNvPr id="4" name="Content Placeholder 3" descr="SchedulingAlgorithm_Detail.png"/>
          <p:cNvPicPr>
            <a:picLocks noGrp="1" noChangeAspect="1"/>
          </p:cNvPicPr>
          <p:nvPr>
            <p:ph idx="1"/>
          </p:nvPr>
        </p:nvPicPr>
        <p:blipFill>
          <a:blip r:embed="rId2"/>
          <a:srcRect t="-43873" b="-43873"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</a:t>
            </a:r>
            <a:r>
              <a:rPr lang="en-US" dirty="0" err="1" smtClean="0"/>
              <a:t>SchedulingAlgorithm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 PATTERN : Template Method</a:t>
            </a:r>
          </a:p>
          <a:p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aanpakken</a:t>
            </a:r>
            <a:r>
              <a:rPr lang="en-US" dirty="0" smtClean="0"/>
              <a:t> in </a:t>
            </a:r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subklassen</a:t>
            </a:r>
            <a:r>
              <a:rPr lang="en-US" dirty="0" smtClean="0"/>
              <a:t> </a:t>
            </a:r>
            <a:r>
              <a:rPr lang="en-US" dirty="0" err="1" smtClean="0"/>
              <a:t>definieren</a:t>
            </a:r>
            <a:r>
              <a:rPr lang="en-US" dirty="0" smtClean="0"/>
              <a:t> (in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geval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schedule(…) )</a:t>
            </a:r>
          </a:p>
          <a:p>
            <a:r>
              <a:rPr lang="en-US" dirty="0" smtClean="0"/>
              <a:t>GRASP : In </a:t>
            </a:r>
            <a:r>
              <a:rPr lang="en-US" dirty="0" err="1" smtClean="0"/>
              <a:t>feite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vorm</a:t>
            </a:r>
            <a:r>
              <a:rPr lang="en-US" dirty="0" smtClean="0"/>
              <a:t> van Protected Variations</a:t>
            </a:r>
          </a:p>
          <a:p>
            <a:r>
              <a:rPr lang="en-US" dirty="0" err="1" smtClean="0"/>
              <a:t>Eenvoudig</a:t>
            </a:r>
            <a:r>
              <a:rPr lang="en-US" dirty="0" smtClean="0"/>
              <a:t> </a:t>
            </a:r>
            <a:r>
              <a:rPr lang="en-US" dirty="0" err="1" smtClean="0"/>
              <a:t>toevoegen</a:t>
            </a:r>
            <a:r>
              <a:rPr lang="en-US" dirty="0" smtClean="0"/>
              <a:t> van </a:t>
            </a:r>
            <a:r>
              <a:rPr lang="en-US" dirty="0" err="1" smtClean="0"/>
              <a:t>nieuwe</a:t>
            </a:r>
            <a:r>
              <a:rPr lang="en-US" dirty="0" smtClean="0"/>
              <a:t> scheduling </a:t>
            </a:r>
            <a:r>
              <a:rPr lang="en-US" dirty="0" err="1" smtClean="0"/>
              <a:t>algoritmes</a:t>
            </a:r>
            <a:r>
              <a:rPr lang="en-US" dirty="0" smtClean="0"/>
              <a:t> </a:t>
            </a:r>
            <a:r>
              <a:rPr lang="en-US" dirty="0" err="1" smtClean="0"/>
              <a:t>zonder</a:t>
            </a:r>
            <a:r>
              <a:rPr lang="en-US" dirty="0" smtClean="0"/>
              <a:t> op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plaatsen</a:t>
            </a:r>
            <a:r>
              <a:rPr lang="en-US" dirty="0" smtClean="0"/>
              <a:t> in het </a:t>
            </a:r>
            <a:r>
              <a:rPr lang="en-US" dirty="0" err="1" smtClean="0"/>
              <a:t>systeem</a:t>
            </a:r>
            <a:r>
              <a:rPr lang="en-US" dirty="0" smtClean="0"/>
              <a:t> </a:t>
            </a:r>
            <a:r>
              <a:rPr lang="en-US" dirty="0" err="1" smtClean="0"/>
              <a:t>aanpassingen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moeten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322</Words>
  <Application>Microsoft Macintosh PowerPoint</Application>
  <PresentationFormat>On-screen Show (4:3)</PresentationFormat>
  <Paragraphs>55</Paragraphs>
  <Slides>19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SWOP – Iteratie 2</vt:lpstr>
      <vt:lpstr>Rollenverdeling</vt:lpstr>
      <vt:lpstr>Design - Restrictions</vt:lpstr>
      <vt:lpstr>Design - Restrictions</vt:lpstr>
      <vt:lpstr>Design – Assembly Line</vt:lpstr>
      <vt:lpstr>Design – Assembly Line</vt:lpstr>
      <vt:lpstr>Design – Assembly Line</vt:lpstr>
      <vt:lpstr>Design - SchedulingAlgorithm</vt:lpstr>
      <vt:lpstr>Design - SchedulingAlgorithm</vt:lpstr>
      <vt:lpstr>Design - OrderSpecification</vt:lpstr>
      <vt:lpstr>Design - OrderSpecification</vt:lpstr>
      <vt:lpstr>Design - Users</vt:lpstr>
      <vt:lpstr>Design - Users</vt:lpstr>
      <vt:lpstr>Design – CMCSystem / SystemController</vt:lpstr>
      <vt:lpstr>Design – SystemController</vt:lpstr>
      <vt:lpstr>Design - CMCSystem</vt:lpstr>
      <vt:lpstr>Sequence Diagrams</vt:lpstr>
      <vt:lpstr>Sequence Diagrams</vt:lpstr>
      <vt:lpstr>Testing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SWOP – Iteratie 2</dc:title>
  <dc:creator>Wonne Joosen</dc:creator>
  <cp:lastModifiedBy>Wonne Joosen</cp:lastModifiedBy>
  <cp:revision>6</cp:revision>
  <dcterms:created xsi:type="dcterms:W3CDTF">2014-04-30T09:18:08Z</dcterms:created>
  <dcterms:modified xsi:type="dcterms:W3CDTF">2014-04-30T09:51:37Z</dcterms:modified>
</cp:coreProperties>
</file>